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B2B2"/>
    <a:srgbClr val="99CC00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524</TotalTime>
  <Words>496</Words>
  <Application>Microsoft Office PowerPoint</Application>
  <PresentationFormat>Presentación en pantalla (4:3)</PresentationFormat>
  <Paragraphs>82</Paragraphs>
  <Slides>23</Slides>
  <Notes>0</Notes>
  <HiddenSlides>0</HiddenSlides>
  <MMClips>5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Tema de Office</vt:lpstr>
      <vt:lpstr> </vt:lpstr>
      <vt:lpstr> Escacs i anglès a l’Escola Rural 2018 </vt:lpstr>
      <vt:lpstr>El proyecto en pocas palabras</vt:lpstr>
      <vt:lpstr>¿Quienes somos?</vt:lpstr>
      <vt:lpstr>¿Quien es Judit Polgar?</vt:lpstr>
      <vt:lpstr> ¿Qué es el Chess and English? </vt:lpstr>
      <vt:lpstr>¿Cómo funciona el Chess and English?</vt:lpstr>
      <vt:lpstr>¿Qué dicen las maestras?</vt:lpstr>
      <vt:lpstr>La metodología en pocas palabras</vt:lpstr>
      <vt:lpstr>La metodología en pocas palabras</vt:lpstr>
      <vt:lpstr>La metodología en pocas palabras</vt:lpstr>
      <vt:lpstr>La metodología en pocas palabras</vt:lpstr>
      <vt:lpstr>La metodología en pocas palabras</vt:lpstr>
      <vt:lpstr>La metodología en pocas palabras</vt:lpstr>
      <vt:lpstr>La metodología en pocas palabras</vt:lpstr>
      <vt:lpstr>La metodología en pocas palabras</vt:lpstr>
      <vt:lpstr>La metodología en pocas palabras</vt:lpstr>
      <vt:lpstr>La metodología en pocas palabras</vt:lpstr>
      <vt:lpstr>La metodología en pocas palabras</vt:lpstr>
      <vt:lpstr>La metodología en pocas palabras</vt:lpstr>
      <vt:lpstr> Chess and English en acción </vt:lpstr>
      <vt:lpstr>La formación de Chess and English en el Proyecto l’Escola Rural </vt:lpstr>
      <vt:lpstr>¿Tus alumnos podrían beneficiarse del Chess and English? ¡Participa gratis! 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Renáta Ángyán</dc:creator>
  <cp:lastModifiedBy>Renáta Ángyán</cp:lastModifiedBy>
  <cp:revision>9</cp:revision>
  <dcterms:created xsi:type="dcterms:W3CDTF">2018-01-26T15:44:12Z</dcterms:created>
  <dcterms:modified xsi:type="dcterms:W3CDTF">2018-01-27T13:51:47Z</dcterms:modified>
</cp:coreProperties>
</file>