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80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36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42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59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1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91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0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16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97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F8725-1BA6-4112-8728-4331E3E6887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7751-0F29-4085-BB1B-AC7D9C7448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1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05532"/>
              </p:ext>
            </p:extLst>
          </p:nvPr>
        </p:nvGraphicFramePr>
        <p:xfrm>
          <a:off x="1556287" y="1185859"/>
          <a:ext cx="8102063" cy="4825197"/>
        </p:xfrm>
        <a:graphic>
          <a:graphicData uri="http://schemas.openxmlformats.org/drawingml/2006/table">
            <a:tbl>
              <a:tblPr/>
              <a:tblGrid>
                <a:gridCol w="134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8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Dates</a:t>
                      </a:r>
                    </a:p>
                  </a:txBody>
                  <a:tcPr marL="91446" marR="91446" marT="45719" marB="4571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426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Assignatura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1446" marR="91446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426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Crèdits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1446" marR="91446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426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Tipus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docència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1446" marR="91446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426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Universitat</a:t>
                      </a:r>
                    </a:p>
                  </a:txBody>
                  <a:tcPr marL="91446" marR="91446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42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23/09 al 11/10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(3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Cromatografia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gasos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i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espectrometria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masses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Tutoritzada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UJI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3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14/10 al 01/11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(3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Cromatografia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líquids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Tutoritzada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URV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04/11 al 22/11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(3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Tècniques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tractament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mostres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Tutoritzada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UdG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3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25/11 al 13/12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(3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Aplicacions de les tècniques cromatogràfiques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Tutoritzada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UdG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16/12 al 17/01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(3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Gestió de qualitat al laboratori analític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Tutoritzada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UJI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20/01 al 07/03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(7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Pràctiques al laboratori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 URV/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UdG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/UJI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10/03 al 30/6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(15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setmanes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 marL="90006" marR="90006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Treball</a:t>
                      </a: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de Fi de </a:t>
                      </a:r>
                      <a:r>
                        <a:rPr kumimoji="0" lang="es-E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Màster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30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400" b="1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Laboratori recerca o empresa, tant  nacionals com estrangers</a:t>
                      </a:r>
                    </a:p>
                  </a:txBody>
                  <a:tcPr marL="90006" marR="90006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QuadreDeText 4"/>
          <p:cNvSpPr txBox="1"/>
          <p:nvPr/>
        </p:nvSpPr>
        <p:spPr>
          <a:xfrm>
            <a:off x="4626825" y="429371"/>
            <a:ext cx="202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CURS 2024-25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623503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2AAC1313E4014CA83B01C8CB693605" ma:contentTypeVersion="13" ma:contentTypeDescription="Crea un document nou" ma:contentTypeScope="" ma:versionID="16038e5ff8e29652485480311804d912">
  <xsd:schema xmlns:xsd="http://www.w3.org/2001/XMLSchema" xmlns:xs="http://www.w3.org/2001/XMLSchema" xmlns:p="http://schemas.microsoft.com/office/2006/metadata/properties" xmlns:ns2="8b9c573d-d003-4306-b4ce-34acefb30bc8" xmlns:ns3="6de9d84b-e655-4139-b78c-af8670157e4d" targetNamespace="http://schemas.microsoft.com/office/2006/metadata/properties" ma:root="true" ma:fieldsID="64c02af5eab1ca3d601e2d77dd971921" ns2:_="" ns3:_="">
    <xsd:import namespace="8b9c573d-d003-4306-b4ce-34acefb30bc8"/>
    <xsd:import namespace="6de9d84b-e655-4139-b78c-af8670157e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c573d-d003-4306-b4ce-34acefb30b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0b67b547-ee38-46e8-9337-86456358d8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9d84b-e655-4139-b78c-af8670157e4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b743f-7414-4c4e-8751-7fa5b9629cc6}" ma:internalName="TaxCatchAll" ma:showField="CatchAllData" ma:web="6de9d84b-e655-4139-b78c-af8670157e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9c573d-d003-4306-b4ce-34acefb30bc8">
      <Terms xmlns="http://schemas.microsoft.com/office/infopath/2007/PartnerControls"/>
    </lcf76f155ced4ddcb4097134ff3c332f>
    <TaxCatchAll xmlns="6de9d84b-e655-4139-b78c-af8670157e4d" xsi:nil="true"/>
  </documentManagement>
</p:properties>
</file>

<file path=customXml/itemProps1.xml><?xml version="1.0" encoding="utf-8"?>
<ds:datastoreItem xmlns:ds="http://schemas.openxmlformats.org/officeDocument/2006/customXml" ds:itemID="{318FE966-709D-4E69-B802-0A13A3FB4DAE}"/>
</file>

<file path=customXml/itemProps2.xml><?xml version="1.0" encoding="utf-8"?>
<ds:datastoreItem xmlns:ds="http://schemas.openxmlformats.org/officeDocument/2006/customXml" ds:itemID="{427E5607-678F-4BE3-BDD3-45FA7F3B9B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D5445A-DDB8-4117-A425-393113E90ABD}">
  <ds:schemaRefs>
    <ds:schemaRef ds:uri="http://purl.org/dc/dcmitype/"/>
    <ds:schemaRef ds:uri="http://www.w3.org/XML/1998/namespace"/>
    <ds:schemaRef ds:uri="http://schemas.microsoft.com/office/2006/documentManagement/types"/>
    <ds:schemaRef ds:uri="c58097b6-bdeb-44ab-944b-29460d754c3d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0a3a61d-527f-44ed-85ee-ae7d2c4b0d9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130</Words>
  <Application>Microsoft Office PowerPoint</Application>
  <PresentationFormat>Pantalla panoràmica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 del PowerPoint</vt:lpstr>
    </vt:vector>
  </TitlesOfParts>
  <Company>Universitat Rovira i Virgili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Rosa Maria Marcé Recasens</dc:creator>
  <cp:lastModifiedBy>Susanna Santaulària Fuster</cp:lastModifiedBy>
  <cp:revision>17</cp:revision>
  <cp:lastPrinted>2018-03-12T11:57:33Z</cp:lastPrinted>
  <dcterms:created xsi:type="dcterms:W3CDTF">2018-03-12T11:56:13Z</dcterms:created>
  <dcterms:modified xsi:type="dcterms:W3CDTF">2024-05-08T07:33:13Z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0x010100592AAC1313E4014CA83B01C8CB693605</vt:lpwstr>
  </property>
</Properties>
</file>